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012627"/>
            <a:ext cx="7477601" cy="41659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IoT Sensor Design: Plan the deployment of IoT devices (sensors) to monitor traffic flow and congestion.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5511879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this presentation, we will explore the exciting world of IoT sensor design for traffic monitoring. Discover the benefits and challenges of deploying IoT devices to optimize traffic flow.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33199" y="684466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19" y="6852285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99686" y="6827996"/>
            <a:ext cx="214122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Elumalai. V ECE</a:t>
            </a:r>
            <a:endParaRPr lang="en-US" sz="2187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IoT Sensor Design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the basics of IoT sensor design and its key role in gathering data for traffic monitoring. Explore how IoT technologies enable real-time monitoring and analysis.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3245525"/>
            <a:ext cx="90906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Overview of Traffic Flow Monitoring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4273153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 the importance of traffic flow monitoring and its impact on urban planning and transportation systems. Discover how IoT sensors can revolutionize traffic management.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754023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Types of IoT Sensors for Traffic Monitoring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587109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130" y="2614851"/>
            <a:ext cx="3033474" cy="18535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4773811"/>
            <a:ext cx="2979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Inductive Loop Sensors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5343168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the functionality and applications of inductive loop sensors, which detect vehicles by measuring changes in magnetic fields.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70602" y="2587109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344" y="2614851"/>
            <a:ext cx="3033474" cy="18535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70602" y="4773811"/>
            <a:ext cx="27889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Video-Based Sensors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5770602" y="5343168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the capabilities of video-based sensors for traffic monitoring. Learn how these sensors use computer vision algorithms to analyze traffic patterns.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9192816" y="2587109"/>
            <a:ext cx="3089077" cy="1909167"/>
          </a:xfrm>
          <a:prstGeom prst="roundRect">
            <a:avLst>
              <a:gd name="adj" fmla="val 20949"/>
            </a:avLst>
          </a:prstGeom>
          <a:noFill/>
          <a:ln w="27742">
            <a:solidFill>
              <a:srgbClr val="DD785E"/>
            </a:solidFill>
            <a:prstDash val="solid"/>
          </a:ln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557" y="2614851"/>
            <a:ext cx="3033593" cy="185368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192816" y="4773930"/>
            <a:ext cx="24079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Ultrasonic Sensors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9192816" y="5343287"/>
            <a:ext cx="308907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about ultrasonic sensors and their ability to measure traffic congestion by emitting sound waves and analyzing their reflections.</a:t>
            </a:r>
            <a:endParaRPr lang="en-US" sz="1750" dirty="0"/>
          </a:p>
        </p:txBody>
      </p:sp>
      <p:pic>
        <p:nvPicPr>
          <p:cNvPr id="17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245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66724" y="609481"/>
            <a:ext cx="9896951" cy="13835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47"/>
              </a:lnSpc>
              <a:buNone/>
            </a:pPr>
            <a:r>
              <a:rPr lang="en-US" sz="435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Factors to Consider When Planning Sensor Deployment</a:t>
            </a:r>
            <a:endParaRPr lang="en-US" sz="4358" dirty="0"/>
          </a:p>
        </p:txBody>
      </p:sp>
      <p:sp>
        <p:nvSpPr>
          <p:cNvPr id="5" name="Shape 2"/>
          <p:cNvSpPr/>
          <p:nvPr/>
        </p:nvSpPr>
        <p:spPr>
          <a:xfrm>
            <a:off x="2366724" y="2435662"/>
            <a:ext cx="4837867" cy="2481501"/>
          </a:xfrm>
          <a:prstGeom prst="roundRect">
            <a:avLst>
              <a:gd name="adj" fmla="val 16058"/>
            </a:avLst>
          </a:prstGeom>
          <a:solidFill>
            <a:srgbClr val="00002E"/>
          </a:solidFill>
          <a:ln w="27622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615684" y="2684621"/>
            <a:ext cx="2213729" cy="3458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24"/>
              </a:lnSpc>
              <a:buNone/>
            </a:pPr>
            <a:r>
              <a:rPr lang="en-US" sz="2179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Location</a:t>
            </a:r>
            <a:endParaRPr lang="en-US" sz="2179" dirty="0"/>
          </a:p>
        </p:txBody>
      </p:sp>
      <p:sp>
        <p:nvSpPr>
          <p:cNvPr id="7" name="Text 4"/>
          <p:cNvSpPr/>
          <p:nvPr/>
        </p:nvSpPr>
        <p:spPr>
          <a:xfrm>
            <a:off x="2615684" y="3251835"/>
            <a:ext cx="4339947" cy="10622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9"/>
              </a:lnSpc>
              <a:buNone/>
            </a:pPr>
            <a:r>
              <a:rPr lang="en-US" sz="174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how choosing the right locations for sensor deployment can maximize data collection accuracy and coverage.</a:t>
            </a:r>
            <a:endParaRPr lang="en-US" sz="1743" dirty="0"/>
          </a:p>
        </p:txBody>
      </p:sp>
      <p:sp>
        <p:nvSpPr>
          <p:cNvPr id="8" name="Shape 5"/>
          <p:cNvSpPr/>
          <p:nvPr/>
        </p:nvSpPr>
        <p:spPr>
          <a:xfrm>
            <a:off x="7425928" y="2435662"/>
            <a:ext cx="4837867" cy="2481501"/>
          </a:xfrm>
          <a:prstGeom prst="roundRect">
            <a:avLst>
              <a:gd name="adj" fmla="val 16058"/>
            </a:avLst>
          </a:prstGeom>
          <a:solidFill>
            <a:srgbClr val="00002E"/>
          </a:solidFill>
          <a:ln w="27622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74888" y="2684621"/>
            <a:ext cx="2213729" cy="3458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24"/>
              </a:lnSpc>
              <a:buNone/>
            </a:pPr>
            <a:r>
              <a:rPr lang="en-US" sz="2179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Connectivity</a:t>
            </a:r>
            <a:endParaRPr lang="en-US" sz="2179" dirty="0"/>
          </a:p>
        </p:txBody>
      </p:sp>
      <p:sp>
        <p:nvSpPr>
          <p:cNvPr id="10" name="Text 7"/>
          <p:cNvSpPr/>
          <p:nvPr/>
        </p:nvSpPr>
        <p:spPr>
          <a:xfrm>
            <a:off x="7674888" y="3251835"/>
            <a:ext cx="4339947" cy="14163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9"/>
              </a:lnSpc>
              <a:buNone/>
            </a:pPr>
            <a:r>
              <a:rPr lang="en-US" sz="174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the importance of reliable connectivity options for IoT sensors to transmit data in real-time for efficient traffic monitoring.</a:t>
            </a:r>
            <a:endParaRPr lang="en-US" sz="1743" dirty="0"/>
          </a:p>
        </p:txBody>
      </p:sp>
      <p:sp>
        <p:nvSpPr>
          <p:cNvPr id="11" name="Shape 8"/>
          <p:cNvSpPr/>
          <p:nvPr/>
        </p:nvSpPr>
        <p:spPr>
          <a:xfrm>
            <a:off x="2366724" y="5138499"/>
            <a:ext cx="4837867" cy="2481501"/>
          </a:xfrm>
          <a:prstGeom prst="roundRect">
            <a:avLst>
              <a:gd name="adj" fmla="val 16058"/>
            </a:avLst>
          </a:prstGeom>
          <a:solidFill>
            <a:srgbClr val="00002E"/>
          </a:solidFill>
          <a:ln w="27622">
            <a:solidFill>
              <a:srgbClr val="DD78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615684" y="5387459"/>
            <a:ext cx="2213729" cy="3458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24"/>
              </a:lnSpc>
              <a:buNone/>
            </a:pPr>
            <a:r>
              <a:rPr lang="en-US" sz="2179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Power Supply</a:t>
            </a:r>
            <a:endParaRPr lang="en-US" sz="2179" dirty="0"/>
          </a:p>
        </p:txBody>
      </p:sp>
      <p:sp>
        <p:nvSpPr>
          <p:cNvPr id="13" name="Text 10"/>
          <p:cNvSpPr/>
          <p:nvPr/>
        </p:nvSpPr>
        <p:spPr>
          <a:xfrm>
            <a:off x="2615684" y="5954673"/>
            <a:ext cx="4339947" cy="10622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9"/>
              </a:lnSpc>
              <a:buNone/>
            </a:pPr>
            <a:r>
              <a:rPr lang="en-US" sz="174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about the different power supply options for IoT sensors and their implications for long-term deployment and maintenance.</a:t>
            </a:r>
            <a:endParaRPr lang="en-US" sz="1743" dirty="0"/>
          </a:p>
        </p:txBody>
      </p:sp>
      <p:sp>
        <p:nvSpPr>
          <p:cNvPr id="14" name="Shape 11"/>
          <p:cNvSpPr/>
          <p:nvPr/>
        </p:nvSpPr>
        <p:spPr>
          <a:xfrm>
            <a:off x="7425928" y="5138499"/>
            <a:ext cx="4837867" cy="2481501"/>
          </a:xfrm>
          <a:prstGeom prst="roundRect">
            <a:avLst>
              <a:gd name="adj" fmla="val 16058"/>
            </a:avLst>
          </a:prstGeom>
          <a:solidFill>
            <a:srgbClr val="00002E"/>
          </a:solidFill>
          <a:ln w="27622">
            <a:solidFill>
              <a:srgbClr val="48A8E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74888" y="5387459"/>
            <a:ext cx="2213729" cy="3458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24"/>
              </a:lnSpc>
              <a:buNone/>
            </a:pPr>
            <a:r>
              <a:rPr lang="en-US" sz="2179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Security</a:t>
            </a:r>
            <a:endParaRPr lang="en-US" sz="2179" dirty="0"/>
          </a:p>
        </p:txBody>
      </p:sp>
      <p:sp>
        <p:nvSpPr>
          <p:cNvPr id="16" name="Text 13"/>
          <p:cNvSpPr/>
          <p:nvPr/>
        </p:nvSpPr>
        <p:spPr>
          <a:xfrm>
            <a:off x="7674888" y="5954673"/>
            <a:ext cx="4339947" cy="14163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9"/>
              </a:lnSpc>
              <a:buNone/>
            </a:pPr>
            <a:r>
              <a:rPr lang="en-US" sz="174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 the criticality of implementing robust data security measures to protect sensitive traffic-related information collected by IoT sensors.</a:t>
            </a:r>
            <a:endParaRPr lang="en-US" sz="1743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1554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02838" y="651391"/>
            <a:ext cx="9224605" cy="12896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77"/>
              </a:lnSpc>
              <a:buNone/>
            </a:pPr>
            <a:r>
              <a:rPr lang="en-US" sz="406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Methods for Data Collection and Analysis</a:t>
            </a:r>
            <a:endParaRPr lang="en-US" sz="4062" dirty="0"/>
          </a:p>
        </p:txBody>
      </p:sp>
      <p:sp>
        <p:nvSpPr>
          <p:cNvPr id="5" name="Shape 2"/>
          <p:cNvSpPr/>
          <p:nvPr/>
        </p:nvSpPr>
        <p:spPr>
          <a:xfrm>
            <a:off x="7302222" y="2353747"/>
            <a:ext cx="25718" cy="5224463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6" name="Shape 3"/>
          <p:cNvSpPr/>
          <p:nvPr/>
        </p:nvSpPr>
        <p:spPr>
          <a:xfrm>
            <a:off x="7547193" y="2734032"/>
            <a:ext cx="722114" cy="25718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7082969" y="2514838"/>
            <a:ext cx="464225" cy="464225"/>
          </a:xfrm>
          <a:prstGeom prst="roundRect">
            <a:avLst>
              <a:gd name="adj" fmla="val 80007"/>
            </a:avLst>
          </a:prstGeom>
          <a:solidFill>
            <a:srgbClr val="00002E"/>
          </a:solidFill>
          <a:ln w="25718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3581" y="2553414"/>
            <a:ext cx="182880" cy="3869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46"/>
              </a:lnSpc>
              <a:buNone/>
            </a:pPr>
            <a:r>
              <a:rPr lang="en-US" sz="243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37" dirty="0"/>
          </a:p>
        </p:txBody>
      </p:sp>
      <p:sp>
        <p:nvSpPr>
          <p:cNvPr id="9" name="Text 6"/>
          <p:cNvSpPr/>
          <p:nvPr/>
        </p:nvSpPr>
        <p:spPr>
          <a:xfrm>
            <a:off x="8449866" y="2560082"/>
            <a:ext cx="2063353" cy="322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9"/>
              </a:lnSpc>
              <a:buNone/>
            </a:pPr>
            <a:r>
              <a:rPr lang="en-US" sz="2031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Collection</a:t>
            </a:r>
            <a:endParaRPr lang="en-US" sz="2031" dirty="0"/>
          </a:p>
        </p:txBody>
      </p:sp>
      <p:sp>
        <p:nvSpPr>
          <p:cNvPr id="10" name="Text 7"/>
          <p:cNvSpPr/>
          <p:nvPr/>
        </p:nvSpPr>
        <p:spPr>
          <a:xfrm>
            <a:off x="8449866" y="3088719"/>
            <a:ext cx="3477578" cy="1650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25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various methods of collecting traffic data, including real-time monitoring using IoT sensors and integration with existing transportation infrastructure.</a:t>
            </a:r>
            <a:endParaRPr lang="en-US" sz="1625" dirty="0"/>
          </a:p>
        </p:txBody>
      </p:sp>
      <p:sp>
        <p:nvSpPr>
          <p:cNvPr id="11" name="Shape 8"/>
          <p:cNvSpPr/>
          <p:nvPr/>
        </p:nvSpPr>
        <p:spPr>
          <a:xfrm>
            <a:off x="6360855" y="3765709"/>
            <a:ext cx="722114" cy="25718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7082969" y="3546515"/>
            <a:ext cx="464225" cy="464225"/>
          </a:xfrm>
          <a:prstGeom prst="roundRect">
            <a:avLst>
              <a:gd name="adj" fmla="val 80007"/>
            </a:avLst>
          </a:prstGeom>
          <a:solidFill>
            <a:srgbClr val="00002E"/>
          </a:solidFill>
          <a:ln w="25718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3581" y="3585091"/>
            <a:ext cx="182880" cy="3869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46"/>
              </a:lnSpc>
              <a:buNone/>
            </a:pPr>
            <a:r>
              <a:rPr lang="en-US" sz="243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37" dirty="0"/>
          </a:p>
        </p:txBody>
      </p:sp>
      <p:sp>
        <p:nvSpPr>
          <p:cNvPr id="14" name="Text 11"/>
          <p:cNvSpPr/>
          <p:nvPr/>
        </p:nvSpPr>
        <p:spPr>
          <a:xfrm>
            <a:off x="4116943" y="3591758"/>
            <a:ext cx="2063353" cy="322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539"/>
              </a:lnSpc>
              <a:buNone/>
            </a:pPr>
            <a:r>
              <a:rPr lang="en-US" sz="2031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Analysis</a:t>
            </a:r>
            <a:endParaRPr lang="en-US" sz="2031" dirty="0"/>
          </a:p>
        </p:txBody>
      </p:sp>
      <p:sp>
        <p:nvSpPr>
          <p:cNvPr id="15" name="Text 12"/>
          <p:cNvSpPr/>
          <p:nvPr/>
        </p:nvSpPr>
        <p:spPr>
          <a:xfrm>
            <a:off x="2702838" y="4120396"/>
            <a:ext cx="3477458" cy="1650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25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about advanced data analysis techniques for extracting valuable insights from traffic data gathered by IoT sensors, enabling informed decision-making.</a:t>
            </a:r>
            <a:endParaRPr lang="en-US" sz="1625" dirty="0"/>
          </a:p>
        </p:txBody>
      </p:sp>
      <p:sp>
        <p:nvSpPr>
          <p:cNvPr id="16" name="Shape 13"/>
          <p:cNvSpPr/>
          <p:nvPr/>
        </p:nvSpPr>
        <p:spPr>
          <a:xfrm>
            <a:off x="7547193" y="5531882"/>
            <a:ext cx="722114" cy="25718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7082969" y="5312688"/>
            <a:ext cx="464225" cy="464225"/>
          </a:xfrm>
          <a:prstGeom prst="roundRect">
            <a:avLst>
              <a:gd name="adj" fmla="val 80007"/>
            </a:avLst>
          </a:prstGeom>
          <a:solidFill>
            <a:srgbClr val="00002E"/>
          </a:solidFill>
          <a:ln w="25718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23581" y="5351264"/>
            <a:ext cx="182880" cy="3869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46"/>
              </a:lnSpc>
              <a:buNone/>
            </a:pPr>
            <a:r>
              <a:rPr lang="en-US" sz="243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37" dirty="0"/>
          </a:p>
        </p:txBody>
      </p:sp>
      <p:sp>
        <p:nvSpPr>
          <p:cNvPr id="19" name="Text 16"/>
          <p:cNvSpPr/>
          <p:nvPr/>
        </p:nvSpPr>
        <p:spPr>
          <a:xfrm>
            <a:off x="8449866" y="5357932"/>
            <a:ext cx="2063353" cy="322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9"/>
              </a:lnSpc>
              <a:buNone/>
            </a:pPr>
            <a:r>
              <a:rPr lang="en-US" sz="2031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Visualization</a:t>
            </a:r>
            <a:endParaRPr lang="en-US" sz="2031" dirty="0"/>
          </a:p>
        </p:txBody>
      </p:sp>
      <p:sp>
        <p:nvSpPr>
          <p:cNvPr id="20" name="Text 17"/>
          <p:cNvSpPr/>
          <p:nvPr/>
        </p:nvSpPr>
        <p:spPr>
          <a:xfrm>
            <a:off x="8449866" y="5886569"/>
            <a:ext cx="3477578" cy="1320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25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the power of visualizing traffic data through interactive dashboards and maps, facilitating a comprehensive understanding of traffic patterns.</a:t>
            </a:r>
            <a:endParaRPr lang="en-US" sz="1625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00002E">
              <a:alpha val="75000"/>
            </a:srgbClr>
          </a:solidFill>
          <a:ln w="55126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84941" y="606504"/>
            <a:ext cx="9860518" cy="13782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27"/>
              </a:lnSpc>
              <a:buNone/>
            </a:pPr>
            <a:r>
              <a:rPr lang="en-US" sz="434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Real-World Applications of IoT Traffic Monitoring</a:t>
            </a:r>
            <a:endParaRPr lang="en-US" sz="4342" dirty="0"/>
          </a:p>
        </p:txBody>
      </p:sp>
      <p:sp>
        <p:nvSpPr>
          <p:cNvPr id="5" name="Shape 2"/>
          <p:cNvSpPr/>
          <p:nvPr/>
        </p:nvSpPr>
        <p:spPr>
          <a:xfrm>
            <a:off x="2384941" y="2425898"/>
            <a:ext cx="3066336" cy="1895118"/>
          </a:xfrm>
          <a:prstGeom prst="roundRect">
            <a:avLst>
              <a:gd name="adj" fmla="val 20950"/>
            </a:avLst>
          </a:prstGeom>
          <a:noFill/>
          <a:ln w="27503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444" y="2453402"/>
            <a:ext cx="3011329" cy="184011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84941" y="4596646"/>
            <a:ext cx="2205633" cy="3446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4"/>
              </a:lnSpc>
              <a:buNone/>
            </a:pPr>
            <a:r>
              <a:rPr lang="en-US" sz="2171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Smart Cities</a:t>
            </a:r>
            <a:endParaRPr lang="en-US" sz="2171" dirty="0"/>
          </a:p>
        </p:txBody>
      </p:sp>
      <p:sp>
        <p:nvSpPr>
          <p:cNvPr id="8" name="Text 4"/>
          <p:cNvSpPr/>
          <p:nvPr/>
        </p:nvSpPr>
        <p:spPr>
          <a:xfrm>
            <a:off x="2384941" y="5161836"/>
            <a:ext cx="3066336" cy="17645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9"/>
              </a:lnSpc>
              <a:buNone/>
            </a:pPr>
            <a:r>
              <a:rPr lang="en-US" sz="173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See how IoT traffic monitoring contributes to the development of smart cities, enhancing transportation efficiency and improving quality of life.</a:t>
            </a:r>
            <a:endParaRPr lang="en-US" sz="1737" dirty="0"/>
          </a:p>
        </p:txBody>
      </p:sp>
      <p:sp>
        <p:nvSpPr>
          <p:cNvPr id="9" name="Shape 5"/>
          <p:cNvSpPr/>
          <p:nvPr/>
        </p:nvSpPr>
        <p:spPr>
          <a:xfrm>
            <a:off x="5782032" y="2425898"/>
            <a:ext cx="3066336" cy="1895118"/>
          </a:xfrm>
          <a:prstGeom prst="roundRect">
            <a:avLst>
              <a:gd name="adj" fmla="val 20950"/>
            </a:avLst>
          </a:prstGeom>
          <a:noFill/>
          <a:ln w="27503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536" y="2453402"/>
            <a:ext cx="3011329" cy="184011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82032" y="4596646"/>
            <a:ext cx="3066336" cy="6893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4"/>
              </a:lnSpc>
              <a:buNone/>
            </a:pPr>
            <a:r>
              <a:rPr lang="en-US" sz="2171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Traffic Congestion Management</a:t>
            </a:r>
            <a:endParaRPr lang="en-US" sz="2171" dirty="0"/>
          </a:p>
        </p:txBody>
      </p:sp>
      <p:sp>
        <p:nvSpPr>
          <p:cNvPr id="12" name="Text 7"/>
          <p:cNvSpPr/>
          <p:nvPr/>
        </p:nvSpPr>
        <p:spPr>
          <a:xfrm>
            <a:off x="5782032" y="5506522"/>
            <a:ext cx="3066336" cy="21174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9"/>
              </a:lnSpc>
              <a:buNone/>
            </a:pPr>
            <a:r>
              <a:rPr lang="en-US" sz="173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how IoT sensor data assists in identifying traffic congestion hotspots and optimizing traffic flow through intelligent traffic management systems.</a:t>
            </a:r>
            <a:endParaRPr lang="en-US" sz="1737" dirty="0"/>
          </a:p>
        </p:txBody>
      </p:sp>
      <p:sp>
        <p:nvSpPr>
          <p:cNvPr id="13" name="Shape 8"/>
          <p:cNvSpPr/>
          <p:nvPr/>
        </p:nvSpPr>
        <p:spPr>
          <a:xfrm>
            <a:off x="9179123" y="2425898"/>
            <a:ext cx="3066336" cy="1895118"/>
          </a:xfrm>
          <a:prstGeom prst="roundRect">
            <a:avLst>
              <a:gd name="adj" fmla="val 20950"/>
            </a:avLst>
          </a:prstGeom>
          <a:noFill/>
          <a:ln w="27503">
            <a:solidFill>
              <a:srgbClr val="DD785E"/>
            </a:solidFill>
            <a:prstDash val="solid"/>
          </a:ln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6627" y="2453402"/>
            <a:ext cx="3011329" cy="184011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179123" y="4596646"/>
            <a:ext cx="3066336" cy="6893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4"/>
              </a:lnSpc>
              <a:buNone/>
            </a:pPr>
            <a:r>
              <a:rPr lang="en-US" sz="2171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Environmental Impact Reduction</a:t>
            </a:r>
            <a:endParaRPr lang="en-US" sz="2171" dirty="0"/>
          </a:p>
        </p:txBody>
      </p:sp>
      <p:sp>
        <p:nvSpPr>
          <p:cNvPr id="16" name="Text 10"/>
          <p:cNvSpPr/>
          <p:nvPr/>
        </p:nvSpPr>
        <p:spPr>
          <a:xfrm>
            <a:off x="9179123" y="5506522"/>
            <a:ext cx="3066336" cy="17645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9"/>
              </a:lnSpc>
              <a:buNone/>
            </a:pPr>
            <a:r>
              <a:rPr lang="en-US" sz="173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how using IoT sensors for traffic monitoring can lead to reduced carbon emissions and a greener transportation ecosystem.</a:t>
            </a:r>
            <a:endParaRPr lang="en-US" sz="1737" dirty="0"/>
          </a:p>
        </p:txBody>
      </p:sp>
      <p:pic>
        <p:nvPicPr>
          <p:cNvPr id="17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 and Future Directions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Reflect on the potential of IoT sensor technology for revolutionizing traffic monitoring and explore the future possibilities and advancements in the field.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2023-10-04T08:08:15Z</dcterms:created>
  <dcterms:modified xsi:type="dcterms:W3CDTF">2023-10-04T08:08:15Z</dcterms:modified>
</cp:coreProperties>
</file>